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e4c7ef5ed_0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e4c7ef5e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70.png"/>
          <p:cNvPicPr preferRelativeResize="0"/>
          <p:nvPr/>
        </p:nvPicPr>
        <p:blipFill rotWithShape="1">
          <a:blip r:embed="rId4">
            <a:alphaModFix/>
          </a:blip>
          <a:srcRect b="79245" l="0" r="0" t="13149"/>
          <a:stretch/>
        </p:blipFill>
        <p:spPr>
          <a:xfrm>
            <a:off x="152400" y="2839174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5" name="Google Shape;55;p13" title="70.png"/>
          <p:cNvPicPr preferRelativeResize="0"/>
          <p:nvPr/>
        </p:nvPicPr>
        <p:blipFill rotWithShape="1">
          <a:blip r:embed="rId4">
            <a:alphaModFix/>
          </a:blip>
          <a:srcRect b="68359" l="0" r="0" t="24035"/>
          <a:stretch/>
        </p:blipFill>
        <p:spPr>
          <a:xfrm>
            <a:off x="152400" y="6961074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6" name="Google Shape;56;p13" title="70.png"/>
          <p:cNvPicPr preferRelativeResize="0"/>
          <p:nvPr/>
        </p:nvPicPr>
        <p:blipFill rotWithShape="1">
          <a:blip r:embed="rId4">
            <a:alphaModFix/>
          </a:blip>
          <a:srcRect b="57153" l="0" r="0" t="35242"/>
          <a:stretch/>
        </p:blipFill>
        <p:spPr>
          <a:xfrm>
            <a:off x="152400" y="5952123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7" name="Google Shape;57;p13" title="70.png"/>
          <p:cNvPicPr preferRelativeResize="0"/>
          <p:nvPr/>
        </p:nvPicPr>
        <p:blipFill rotWithShape="1">
          <a:blip r:embed="rId4">
            <a:alphaModFix/>
          </a:blip>
          <a:srcRect b="45785" l="0" r="0" t="45720"/>
          <a:stretch/>
        </p:blipFill>
        <p:spPr>
          <a:xfrm>
            <a:off x="152400" y="4943148"/>
            <a:ext cx="7467599" cy="821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8" name="Google Shape;58;p13" title="70.png"/>
          <p:cNvPicPr preferRelativeResize="0"/>
          <p:nvPr/>
        </p:nvPicPr>
        <p:blipFill rotWithShape="1">
          <a:blip r:embed="rId4">
            <a:alphaModFix/>
          </a:blip>
          <a:srcRect b="34416" l="0" r="0" t="57089"/>
          <a:stretch/>
        </p:blipFill>
        <p:spPr>
          <a:xfrm>
            <a:off x="152400" y="3816823"/>
            <a:ext cx="7467599" cy="821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9" name="Google Shape;59;p13" title="70.png"/>
          <p:cNvPicPr preferRelativeResize="0"/>
          <p:nvPr/>
        </p:nvPicPr>
        <p:blipFill rotWithShape="1">
          <a:blip r:embed="rId4">
            <a:alphaModFix/>
          </a:blip>
          <a:srcRect b="24180" l="0" r="0" t="68862"/>
          <a:stretch/>
        </p:blipFill>
        <p:spPr>
          <a:xfrm>
            <a:off x="152400" y="1924097"/>
            <a:ext cx="7467599" cy="6726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0" name="Google Shape;60;p13" title="70.png"/>
          <p:cNvPicPr preferRelativeResize="0"/>
          <p:nvPr/>
        </p:nvPicPr>
        <p:blipFill rotWithShape="1">
          <a:blip r:embed="rId4">
            <a:alphaModFix/>
          </a:blip>
          <a:srcRect b="12810" l="0" r="0" t="79584"/>
          <a:stretch/>
        </p:blipFill>
        <p:spPr>
          <a:xfrm>
            <a:off x="152400" y="8892973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1" name="Google Shape;61;p13" title="70.png"/>
          <p:cNvPicPr preferRelativeResize="0"/>
          <p:nvPr/>
        </p:nvPicPr>
        <p:blipFill rotWithShape="1">
          <a:blip r:embed="rId4">
            <a:alphaModFix/>
          </a:blip>
          <a:srcRect b="1685" l="0" r="0" t="90710"/>
          <a:stretch/>
        </p:blipFill>
        <p:spPr>
          <a:xfrm>
            <a:off x="152400" y="7927024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