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e4cb81224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e4cb8122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94.jpg"/>
          <p:cNvPicPr preferRelativeResize="0"/>
          <p:nvPr/>
        </p:nvPicPr>
        <p:blipFill rotWithShape="1">
          <a:blip r:embed="rId4">
            <a:alphaModFix/>
          </a:blip>
          <a:srcRect b="79892" l="0" r="0" t="12664"/>
          <a:stretch/>
        </p:blipFill>
        <p:spPr>
          <a:xfrm>
            <a:off x="152400" y="7790174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" name="Google Shape;55;p13" title="94.jpg"/>
          <p:cNvPicPr preferRelativeResize="0"/>
          <p:nvPr/>
        </p:nvPicPr>
        <p:blipFill rotWithShape="1">
          <a:blip r:embed="rId4">
            <a:alphaModFix/>
          </a:blip>
          <a:srcRect b="68523" l="0" r="0" t="23225"/>
          <a:stretch/>
        </p:blipFill>
        <p:spPr>
          <a:xfrm>
            <a:off x="152400" y="2581174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 title="94.jpg"/>
          <p:cNvPicPr preferRelativeResize="0"/>
          <p:nvPr/>
        </p:nvPicPr>
        <p:blipFill rotWithShape="1">
          <a:blip r:embed="rId4">
            <a:alphaModFix/>
          </a:blip>
          <a:srcRect b="57800" l="0" r="0" t="34756"/>
          <a:stretch/>
        </p:blipFill>
        <p:spPr>
          <a:xfrm>
            <a:off x="152400" y="8713098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 title="94.jpg"/>
          <p:cNvPicPr preferRelativeResize="0"/>
          <p:nvPr/>
        </p:nvPicPr>
        <p:blipFill rotWithShape="1">
          <a:blip r:embed="rId4">
            <a:alphaModFix/>
          </a:blip>
          <a:srcRect b="46836" l="0" r="0" t="45720"/>
          <a:stretch/>
        </p:blipFill>
        <p:spPr>
          <a:xfrm>
            <a:off x="152400" y="3597948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8" name="Google Shape;58;p13" title="94.jpg"/>
          <p:cNvPicPr preferRelativeResize="0"/>
          <p:nvPr/>
        </p:nvPicPr>
        <p:blipFill rotWithShape="1">
          <a:blip r:embed="rId4">
            <a:alphaModFix/>
          </a:blip>
          <a:srcRect b="34254" l="0" r="0" t="56361"/>
          <a:stretch/>
        </p:blipFill>
        <p:spPr>
          <a:xfrm>
            <a:off x="152400" y="6679548"/>
            <a:ext cx="7467599" cy="9072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9" name="Google Shape;59;p13" title="94.jpg"/>
          <p:cNvPicPr preferRelativeResize="0"/>
          <p:nvPr/>
        </p:nvPicPr>
        <p:blipFill rotWithShape="1">
          <a:blip r:embed="rId4">
            <a:alphaModFix/>
          </a:blip>
          <a:srcRect b="24017" l="0" r="0" t="68539"/>
          <a:stretch/>
        </p:blipFill>
        <p:spPr>
          <a:xfrm>
            <a:off x="152400" y="4559972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0" name="Google Shape;60;p13" title="94.jpg"/>
          <p:cNvPicPr preferRelativeResize="0"/>
          <p:nvPr/>
        </p:nvPicPr>
        <p:blipFill rotWithShape="1">
          <a:blip r:embed="rId4">
            <a:alphaModFix/>
          </a:blip>
          <a:srcRect b="12325" l="0" r="0" t="79422"/>
          <a:stretch/>
        </p:blipFill>
        <p:spPr>
          <a:xfrm>
            <a:off x="152400" y="5678423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" name="Google Shape;61;p13" title="94.jpg"/>
          <p:cNvPicPr preferRelativeResize="0"/>
          <p:nvPr/>
        </p:nvPicPr>
        <p:blipFill rotWithShape="1">
          <a:blip r:embed="rId4">
            <a:alphaModFix/>
          </a:blip>
          <a:srcRect b="1942" l="0" r="0" t="90614"/>
          <a:stretch/>
        </p:blipFill>
        <p:spPr>
          <a:xfrm>
            <a:off x="152400" y="1658249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