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747775"/>
          </p15:clr>
        </p15:guide>
        <p15:guide id="2" pos="244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f2c3305b2_0_0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f2c3305b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fa3b68bab0_0_0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fa3b68bab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fa3aeb6e3b_1_0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fa3aeb6e3b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fa3aeb6e3b_3_0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fa3aeb6e3b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Relationship Id="rId4" Type="http://schemas.openxmlformats.org/officeDocument/2006/relationships/image" Target="../media/image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Relationship Id="rId4" Type="http://schemas.openxmlformats.org/officeDocument/2006/relationships/image" Target="../media/image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Relationship Id="rId4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14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81352" l="0" r="0" t="13307"/>
          <a:stretch/>
        </p:blipFill>
        <p:spPr>
          <a:xfrm>
            <a:off x="152400" y="9241087"/>
            <a:ext cx="7467599" cy="51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4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69496" l="0" r="0" t="23384"/>
          <a:stretch/>
        </p:blipFill>
        <p:spPr>
          <a:xfrm>
            <a:off x="152400" y="8337699"/>
            <a:ext cx="7467599" cy="68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4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58286" l="0" r="0" t="34594"/>
          <a:stretch/>
        </p:blipFill>
        <p:spPr>
          <a:xfrm>
            <a:off x="152400" y="7434313"/>
            <a:ext cx="7467599" cy="68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4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47160" l="0" r="0" t="45720"/>
          <a:stretch/>
        </p:blipFill>
        <p:spPr>
          <a:xfrm>
            <a:off x="152400" y="6530923"/>
            <a:ext cx="7467599" cy="68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35710" l="0" r="0" t="57170"/>
          <a:stretch/>
        </p:blipFill>
        <p:spPr>
          <a:xfrm>
            <a:off x="152400" y="3605498"/>
            <a:ext cx="7467599" cy="68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23127" l="0" r="0" t="67568"/>
          <a:stretch/>
        </p:blipFill>
        <p:spPr>
          <a:xfrm>
            <a:off x="152400" y="5400573"/>
            <a:ext cx="7467599" cy="899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13217" l="0" r="0" t="79663"/>
          <a:stretch/>
        </p:blipFill>
        <p:spPr>
          <a:xfrm>
            <a:off x="152400" y="2707947"/>
            <a:ext cx="7467599" cy="68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 title="Step Up Paragraph to Chop up.jpg"/>
          <p:cNvPicPr preferRelativeResize="0"/>
          <p:nvPr/>
        </p:nvPicPr>
        <p:blipFill rotWithShape="1">
          <a:blip r:embed="rId4">
            <a:alphaModFix/>
          </a:blip>
          <a:srcRect b="2184" l="0" r="0" t="90696"/>
          <a:stretch/>
        </p:blipFill>
        <p:spPr>
          <a:xfrm>
            <a:off x="152400" y="4503049"/>
            <a:ext cx="7467599" cy="688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5" title="26.jpg"/>
          <p:cNvPicPr preferRelativeResize="0"/>
          <p:nvPr/>
        </p:nvPicPr>
        <p:blipFill rotWithShape="1">
          <a:blip r:embed="rId4">
            <a:alphaModFix/>
          </a:blip>
          <a:srcRect b="79123" l="0" r="0" t="11863"/>
          <a:stretch/>
        </p:blipFill>
        <p:spPr>
          <a:xfrm>
            <a:off x="152400" y="1559199"/>
            <a:ext cx="7467599" cy="87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5" title="26.jpg"/>
          <p:cNvPicPr preferRelativeResize="0"/>
          <p:nvPr/>
        </p:nvPicPr>
        <p:blipFill rotWithShape="1">
          <a:blip r:embed="rId4">
            <a:alphaModFix/>
          </a:blip>
          <a:srcRect b="69000" l="0" r="0" t="22619"/>
          <a:stretch/>
        </p:blipFill>
        <p:spPr>
          <a:xfrm>
            <a:off x="152400" y="2552825"/>
            <a:ext cx="7467599" cy="81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 title="26.jpg"/>
          <p:cNvPicPr preferRelativeResize="0"/>
          <p:nvPr/>
        </p:nvPicPr>
        <p:blipFill rotWithShape="1">
          <a:blip r:embed="rId4">
            <a:alphaModFix/>
          </a:blip>
          <a:srcRect b="58872" l="0" r="0" t="32746"/>
          <a:stretch/>
        </p:blipFill>
        <p:spPr>
          <a:xfrm>
            <a:off x="152400" y="3485300"/>
            <a:ext cx="7467599" cy="81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 title="26.jpg"/>
          <p:cNvPicPr preferRelativeResize="0"/>
          <p:nvPr/>
        </p:nvPicPr>
        <p:blipFill rotWithShape="1">
          <a:blip r:embed="rId4">
            <a:alphaModFix/>
          </a:blip>
          <a:srcRect b="47166" l="0" r="0" t="43030"/>
          <a:stretch/>
        </p:blipFill>
        <p:spPr>
          <a:xfrm>
            <a:off x="152400" y="4417775"/>
            <a:ext cx="7467599" cy="947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 title="26.jpg"/>
          <p:cNvPicPr preferRelativeResize="0"/>
          <p:nvPr/>
        </p:nvPicPr>
        <p:blipFill rotWithShape="1">
          <a:blip r:embed="rId4">
            <a:alphaModFix/>
          </a:blip>
          <a:srcRect b="37041" l="0" r="0" t="54578"/>
          <a:stretch/>
        </p:blipFill>
        <p:spPr>
          <a:xfrm>
            <a:off x="152400" y="5487825"/>
            <a:ext cx="7467599" cy="81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5" title="26.jpg"/>
          <p:cNvPicPr preferRelativeResize="0"/>
          <p:nvPr/>
        </p:nvPicPr>
        <p:blipFill rotWithShape="1">
          <a:blip r:embed="rId4">
            <a:alphaModFix/>
          </a:blip>
          <a:srcRect b="25333" l="0" r="0" t="64863"/>
          <a:stretch/>
        </p:blipFill>
        <p:spPr>
          <a:xfrm>
            <a:off x="152400" y="6420300"/>
            <a:ext cx="7467599" cy="947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 title="26.jpg"/>
          <p:cNvPicPr preferRelativeResize="0"/>
          <p:nvPr/>
        </p:nvPicPr>
        <p:blipFill rotWithShape="1">
          <a:blip r:embed="rId4">
            <a:alphaModFix/>
          </a:blip>
          <a:srcRect b="14101" l="0" r="0" t="76095"/>
          <a:stretch/>
        </p:blipFill>
        <p:spPr>
          <a:xfrm>
            <a:off x="152400" y="7490350"/>
            <a:ext cx="7467599" cy="947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5" title="26.jpg"/>
          <p:cNvPicPr preferRelativeResize="0"/>
          <p:nvPr/>
        </p:nvPicPr>
        <p:blipFill rotWithShape="1">
          <a:blip r:embed="rId4">
            <a:alphaModFix/>
          </a:blip>
          <a:srcRect b="0" l="0" r="0" t="87011"/>
          <a:stretch/>
        </p:blipFill>
        <p:spPr>
          <a:xfrm>
            <a:off x="152400" y="8560399"/>
            <a:ext cx="7467599" cy="1255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6" title="70.png"/>
          <p:cNvPicPr preferRelativeResize="0"/>
          <p:nvPr/>
        </p:nvPicPr>
        <p:blipFill rotWithShape="1">
          <a:blip r:embed="rId4">
            <a:alphaModFix/>
          </a:blip>
          <a:srcRect b="79245" l="0" r="0" t="13149"/>
          <a:stretch/>
        </p:blipFill>
        <p:spPr>
          <a:xfrm>
            <a:off x="152400" y="2839174"/>
            <a:ext cx="7467599" cy="7352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3" name="Google Shape;83;p16" title="70.png"/>
          <p:cNvPicPr preferRelativeResize="0"/>
          <p:nvPr/>
        </p:nvPicPr>
        <p:blipFill rotWithShape="1">
          <a:blip r:embed="rId4">
            <a:alphaModFix/>
          </a:blip>
          <a:srcRect b="68359" l="0" r="0" t="24035"/>
          <a:stretch/>
        </p:blipFill>
        <p:spPr>
          <a:xfrm>
            <a:off x="152400" y="6961074"/>
            <a:ext cx="7467599" cy="7352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4" name="Google Shape;84;p16" title="70.png"/>
          <p:cNvPicPr preferRelativeResize="0"/>
          <p:nvPr/>
        </p:nvPicPr>
        <p:blipFill rotWithShape="1">
          <a:blip r:embed="rId4">
            <a:alphaModFix/>
          </a:blip>
          <a:srcRect b="57153" l="0" r="0" t="35242"/>
          <a:stretch/>
        </p:blipFill>
        <p:spPr>
          <a:xfrm>
            <a:off x="152400" y="5952123"/>
            <a:ext cx="7467599" cy="7352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5" name="Google Shape;85;p16" title="70.png"/>
          <p:cNvPicPr preferRelativeResize="0"/>
          <p:nvPr/>
        </p:nvPicPr>
        <p:blipFill rotWithShape="1">
          <a:blip r:embed="rId4">
            <a:alphaModFix/>
          </a:blip>
          <a:srcRect b="45785" l="0" r="0" t="45720"/>
          <a:stretch/>
        </p:blipFill>
        <p:spPr>
          <a:xfrm>
            <a:off x="152400" y="4943148"/>
            <a:ext cx="7467599" cy="821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6" name="Google Shape;86;p16" title="70.png"/>
          <p:cNvPicPr preferRelativeResize="0"/>
          <p:nvPr/>
        </p:nvPicPr>
        <p:blipFill rotWithShape="1">
          <a:blip r:embed="rId4">
            <a:alphaModFix/>
          </a:blip>
          <a:srcRect b="34416" l="0" r="0" t="57089"/>
          <a:stretch/>
        </p:blipFill>
        <p:spPr>
          <a:xfrm>
            <a:off x="152400" y="3816823"/>
            <a:ext cx="7467599" cy="821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7" name="Google Shape;87;p16" title="70.png"/>
          <p:cNvPicPr preferRelativeResize="0"/>
          <p:nvPr/>
        </p:nvPicPr>
        <p:blipFill rotWithShape="1">
          <a:blip r:embed="rId4">
            <a:alphaModFix/>
          </a:blip>
          <a:srcRect b="24180" l="0" r="0" t="68862"/>
          <a:stretch/>
        </p:blipFill>
        <p:spPr>
          <a:xfrm>
            <a:off x="152400" y="1924097"/>
            <a:ext cx="7467599" cy="6726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8" name="Google Shape;88;p16" title="70.png"/>
          <p:cNvPicPr preferRelativeResize="0"/>
          <p:nvPr/>
        </p:nvPicPr>
        <p:blipFill rotWithShape="1">
          <a:blip r:embed="rId4">
            <a:alphaModFix/>
          </a:blip>
          <a:srcRect b="12810" l="0" r="0" t="79584"/>
          <a:stretch/>
        </p:blipFill>
        <p:spPr>
          <a:xfrm>
            <a:off x="152400" y="8892973"/>
            <a:ext cx="7467599" cy="7352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9" name="Google Shape;89;p16" title="70.png"/>
          <p:cNvPicPr preferRelativeResize="0"/>
          <p:nvPr/>
        </p:nvPicPr>
        <p:blipFill rotWithShape="1">
          <a:blip r:embed="rId4">
            <a:alphaModFix/>
          </a:blip>
          <a:srcRect b="1685" l="0" r="0" t="90710"/>
          <a:stretch/>
        </p:blipFill>
        <p:spPr>
          <a:xfrm>
            <a:off x="152400" y="7927024"/>
            <a:ext cx="7467599" cy="7352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7" title="94.jpg"/>
          <p:cNvPicPr preferRelativeResize="0"/>
          <p:nvPr/>
        </p:nvPicPr>
        <p:blipFill rotWithShape="1">
          <a:blip r:embed="rId4">
            <a:alphaModFix/>
          </a:blip>
          <a:srcRect b="79892" l="0" r="0" t="12664"/>
          <a:stretch/>
        </p:blipFill>
        <p:spPr>
          <a:xfrm>
            <a:off x="152400" y="7790174"/>
            <a:ext cx="7467599" cy="7195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5" name="Google Shape;95;p17" title="94.jpg"/>
          <p:cNvPicPr preferRelativeResize="0"/>
          <p:nvPr/>
        </p:nvPicPr>
        <p:blipFill rotWithShape="1">
          <a:blip r:embed="rId4">
            <a:alphaModFix/>
          </a:blip>
          <a:srcRect b="68523" l="0" r="0" t="23225"/>
          <a:stretch/>
        </p:blipFill>
        <p:spPr>
          <a:xfrm>
            <a:off x="152400" y="2581174"/>
            <a:ext cx="7467599" cy="7977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6" name="Google Shape;96;p17" title="94.jpg"/>
          <p:cNvPicPr preferRelativeResize="0"/>
          <p:nvPr/>
        </p:nvPicPr>
        <p:blipFill rotWithShape="1">
          <a:blip r:embed="rId4">
            <a:alphaModFix/>
          </a:blip>
          <a:srcRect b="57800" l="0" r="0" t="34756"/>
          <a:stretch/>
        </p:blipFill>
        <p:spPr>
          <a:xfrm>
            <a:off x="152400" y="8713098"/>
            <a:ext cx="7467599" cy="7195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7" name="Google Shape;97;p17" title="94.jpg"/>
          <p:cNvPicPr preferRelativeResize="0"/>
          <p:nvPr/>
        </p:nvPicPr>
        <p:blipFill rotWithShape="1">
          <a:blip r:embed="rId4">
            <a:alphaModFix/>
          </a:blip>
          <a:srcRect b="46836" l="0" r="0" t="45720"/>
          <a:stretch/>
        </p:blipFill>
        <p:spPr>
          <a:xfrm>
            <a:off x="152400" y="3597948"/>
            <a:ext cx="7467599" cy="7195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8" name="Google Shape;98;p17" title="94.jpg"/>
          <p:cNvPicPr preferRelativeResize="0"/>
          <p:nvPr/>
        </p:nvPicPr>
        <p:blipFill rotWithShape="1">
          <a:blip r:embed="rId4">
            <a:alphaModFix/>
          </a:blip>
          <a:srcRect b="34254" l="0" r="0" t="56361"/>
          <a:stretch/>
        </p:blipFill>
        <p:spPr>
          <a:xfrm>
            <a:off x="152400" y="6679548"/>
            <a:ext cx="7467599" cy="9072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9" name="Google Shape;99;p17" title="94.jpg"/>
          <p:cNvPicPr preferRelativeResize="0"/>
          <p:nvPr/>
        </p:nvPicPr>
        <p:blipFill rotWithShape="1">
          <a:blip r:embed="rId4">
            <a:alphaModFix/>
          </a:blip>
          <a:srcRect b="24017" l="0" r="0" t="68539"/>
          <a:stretch/>
        </p:blipFill>
        <p:spPr>
          <a:xfrm>
            <a:off x="152400" y="4559972"/>
            <a:ext cx="7467599" cy="7195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00" name="Google Shape;100;p17" title="94.jpg"/>
          <p:cNvPicPr preferRelativeResize="0"/>
          <p:nvPr/>
        </p:nvPicPr>
        <p:blipFill rotWithShape="1">
          <a:blip r:embed="rId4">
            <a:alphaModFix/>
          </a:blip>
          <a:srcRect b="12325" l="0" r="0" t="79422"/>
          <a:stretch/>
        </p:blipFill>
        <p:spPr>
          <a:xfrm>
            <a:off x="152400" y="5678423"/>
            <a:ext cx="7467599" cy="7977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01" name="Google Shape;101;p17" title="94.jpg"/>
          <p:cNvPicPr preferRelativeResize="0"/>
          <p:nvPr/>
        </p:nvPicPr>
        <p:blipFill rotWithShape="1">
          <a:blip r:embed="rId4">
            <a:alphaModFix/>
          </a:blip>
          <a:srcRect b="1942" l="0" r="0" t="90614"/>
          <a:stretch/>
        </p:blipFill>
        <p:spPr>
          <a:xfrm>
            <a:off x="152400" y="1658249"/>
            <a:ext cx="7467599" cy="7195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