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</p:sldIdLst>
  <p:sldSz cy="10058400" cx="77724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3168">
          <p15:clr>
            <a:srgbClr val="747775"/>
          </p15:clr>
        </p15:guide>
        <p15:guide id="2" pos="2448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3168" orient="horz"/>
        <p:guide pos="2448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2104480" y="685800"/>
            <a:ext cx="2649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2104480" y="685800"/>
            <a:ext cx="2649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264952" y="1456058"/>
            <a:ext cx="7242600" cy="4014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264945" y="5542289"/>
            <a:ext cx="7242600" cy="155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264945" y="2163089"/>
            <a:ext cx="7242600" cy="3839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264945" y="6164351"/>
            <a:ext cx="7242600" cy="254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264945" y="4206107"/>
            <a:ext cx="7242600" cy="164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264945" y="2253729"/>
            <a:ext cx="7242600" cy="668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264945" y="2253729"/>
            <a:ext cx="3399900" cy="668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107540" y="2253729"/>
            <a:ext cx="3399900" cy="668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264945" y="1086507"/>
            <a:ext cx="2386800" cy="14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264945" y="2717440"/>
            <a:ext cx="2386800" cy="6217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16713" y="880293"/>
            <a:ext cx="5412600" cy="799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3886200" y="-244"/>
            <a:ext cx="3886200" cy="10058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25675" y="2411542"/>
            <a:ext cx="3438300" cy="289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25675" y="5481569"/>
            <a:ext cx="3438300" cy="241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198575" y="1415969"/>
            <a:ext cx="3261600" cy="722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264945" y="8273124"/>
            <a:ext cx="5099100" cy="118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264945" y="2253729"/>
            <a:ext cx="7242600" cy="66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 title="26.jpg"/>
          <p:cNvPicPr preferRelativeResize="0"/>
          <p:nvPr/>
        </p:nvPicPr>
        <p:blipFill rotWithShape="1">
          <a:blip r:embed="rId4">
            <a:alphaModFix/>
          </a:blip>
          <a:srcRect b="79123" l="0" r="0" t="11863"/>
          <a:stretch/>
        </p:blipFill>
        <p:spPr>
          <a:xfrm>
            <a:off x="152400" y="1559199"/>
            <a:ext cx="7467599" cy="871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 title="26.jpg"/>
          <p:cNvPicPr preferRelativeResize="0"/>
          <p:nvPr/>
        </p:nvPicPr>
        <p:blipFill rotWithShape="1">
          <a:blip r:embed="rId4">
            <a:alphaModFix/>
          </a:blip>
          <a:srcRect b="69000" l="0" r="0" t="22619"/>
          <a:stretch/>
        </p:blipFill>
        <p:spPr>
          <a:xfrm>
            <a:off x="152400" y="2552825"/>
            <a:ext cx="7467599" cy="810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 title="26.jpg"/>
          <p:cNvPicPr preferRelativeResize="0"/>
          <p:nvPr/>
        </p:nvPicPr>
        <p:blipFill rotWithShape="1">
          <a:blip r:embed="rId4">
            <a:alphaModFix/>
          </a:blip>
          <a:srcRect b="58872" l="0" r="0" t="32746"/>
          <a:stretch/>
        </p:blipFill>
        <p:spPr>
          <a:xfrm>
            <a:off x="152400" y="3485300"/>
            <a:ext cx="7467599" cy="810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7" name="Google Shape;57;p13" title="26.jpg"/>
          <p:cNvPicPr preferRelativeResize="0"/>
          <p:nvPr/>
        </p:nvPicPr>
        <p:blipFill rotWithShape="1">
          <a:blip r:embed="rId4">
            <a:alphaModFix/>
          </a:blip>
          <a:srcRect b="47166" l="0" r="0" t="43030"/>
          <a:stretch/>
        </p:blipFill>
        <p:spPr>
          <a:xfrm>
            <a:off x="152400" y="4417775"/>
            <a:ext cx="7467599" cy="947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8" name="Google Shape;58;p13" title="26.jpg"/>
          <p:cNvPicPr preferRelativeResize="0"/>
          <p:nvPr/>
        </p:nvPicPr>
        <p:blipFill rotWithShape="1">
          <a:blip r:embed="rId4">
            <a:alphaModFix/>
          </a:blip>
          <a:srcRect b="37041" l="0" r="0" t="54578"/>
          <a:stretch/>
        </p:blipFill>
        <p:spPr>
          <a:xfrm>
            <a:off x="152400" y="5487825"/>
            <a:ext cx="7467599" cy="810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Google Shape;59;p13" title="26.jpg"/>
          <p:cNvPicPr preferRelativeResize="0"/>
          <p:nvPr/>
        </p:nvPicPr>
        <p:blipFill rotWithShape="1">
          <a:blip r:embed="rId4">
            <a:alphaModFix/>
          </a:blip>
          <a:srcRect b="25333" l="0" r="0" t="64863"/>
          <a:stretch/>
        </p:blipFill>
        <p:spPr>
          <a:xfrm>
            <a:off x="152400" y="6420300"/>
            <a:ext cx="7467599" cy="947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0" name="Google Shape;60;p13" title="26.jpg"/>
          <p:cNvPicPr preferRelativeResize="0"/>
          <p:nvPr/>
        </p:nvPicPr>
        <p:blipFill rotWithShape="1">
          <a:blip r:embed="rId4">
            <a:alphaModFix/>
          </a:blip>
          <a:srcRect b="14101" l="0" r="0" t="76095"/>
          <a:stretch/>
        </p:blipFill>
        <p:spPr>
          <a:xfrm>
            <a:off x="152400" y="7490350"/>
            <a:ext cx="7467599" cy="947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1" name="Google Shape;61;p13" title="26.jpg"/>
          <p:cNvPicPr preferRelativeResize="0"/>
          <p:nvPr/>
        </p:nvPicPr>
        <p:blipFill rotWithShape="1">
          <a:blip r:embed="rId4">
            <a:alphaModFix/>
          </a:blip>
          <a:srcRect b="0" l="0" r="0" t="87011"/>
          <a:stretch/>
        </p:blipFill>
        <p:spPr>
          <a:xfrm>
            <a:off x="152400" y="8560399"/>
            <a:ext cx="7467599" cy="1255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