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d19664326_0_0:notes"/>
          <p:cNvSpPr/>
          <p:nvPr>
            <p:ph idx="2" type="sldImg"/>
          </p:nvPr>
        </p:nvSpPr>
        <p:spPr>
          <a:xfrm>
            <a:off x="2104449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d1966432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81352" l="0" r="0" t="13307"/>
          <a:stretch/>
        </p:blipFill>
        <p:spPr>
          <a:xfrm>
            <a:off x="152400" y="9213662"/>
            <a:ext cx="7467599" cy="516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69496" l="0" r="0" t="23384"/>
          <a:stretch/>
        </p:blipFill>
        <p:spPr>
          <a:xfrm>
            <a:off x="152400" y="8337699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58286" l="0" r="0" t="34594"/>
          <a:stretch/>
        </p:blipFill>
        <p:spPr>
          <a:xfrm>
            <a:off x="152400" y="7434312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47160" l="0" r="0" t="45720"/>
          <a:stretch/>
        </p:blipFill>
        <p:spPr>
          <a:xfrm>
            <a:off x="152400" y="6530923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35710" l="0" r="0" t="57170"/>
          <a:stretch/>
        </p:blipFill>
        <p:spPr>
          <a:xfrm>
            <a:off x="152400" y="3605498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23127" l="0" r="0" t="67568"/>
          <a:stretch/>
        </p:blipFill>
        <p:spPr>
          <a:xfrm>
            <a:off x="152400" y="5411385"/>
            <a:ext cx="7467599" cy="89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13217" l="0" r="0" t="79663"/>
          <a:stretch/>
        </p:blipFill>
        <p:spPr>
          <a:xfrm>
            <a:off x="152400" y="2707972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2184" l="0" r="0" t="90696"/>
          <a:stretch/>
        </p:blipFill>
        <p:spPr>
          <a:xfrm>
            <a:off x="152400" y="4503036"/>
            <a:ext cx="7467599" cy="68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