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</p:sldIdLst>
  <p:sldSz cy="10058400" cx="7772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168">
          <p15:clr>
            <a:srgbClr val="747775"/>
          </p15:clr>
        </p15:guide>
        <p15:guide id="2" pos="2448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168" orient="horz"/>
        <p:guide pos="244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76e6d41e8_0_1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76e6d41e8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409bce5daa0_0_0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409bce5daa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409bccf2686_3_0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409bccf2686_3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409bccf2686_3_112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409bccf2686_3_1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264952" y="1456058"/>
            <a:ext cx="7242600" cy="4014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64945" y="5542289"/>
            <a:ext cx="7242600" cy="155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264945" y="2163089"/>
            <a:ext cx="7242600" cy="3839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264945" y="6164351"/>
            <a:ext cx="7242600" cy="254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264945" y="4206107"/>
            <a:ext cx="7242600" cy="164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264945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107540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264945" y="1086507"/>
            <a:ext cx="2386800" cy="14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264945" y="2717440"/>
            <a:ext cx="2386800" cy="621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16713" y="880293"/>
            <a:ext cx="5412600" cy="799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886200" y="-244"/>
            <a:ext cx="3886200" cy="1005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25675" y="2411542"/>
            <a:ext cx="3438300" cy="289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25675" y="5481569"/>
            <a:ext cx="3438300" cy="241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198575" y="1415969"/>
            <a:ext cx="3261600" cy="722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264945" y="8273124"/>
            <a:ext cx="5099100" cy="118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4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jpg"/><Relationship Id="rId4" Type="http://schemas.openxmlformats.org/officeDocument/2006/relationships/image" Target="../media/image5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jpg"/><Relationship Id="rId4" Type="http://schemas.openxmlformats.org/officeDocument/2006/relationships/image" Target="../media/image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jpg"/><Relationship Id="rId4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 title="Step Up Paragraph to Chop up.jpg"/>
          <p:cNvPicPr preferRelativeResize="0"/>
          <p:nvPr/>
        </p:nvPicPr>
        <p:blipFill rotWithShape="1">
          <a:blip r:embed="rId4">
            <a:alphaModFix/>
          </a:blip>
          <a:srcRect b="81352" l="0" r="0" t="13307"/>
          <a:stretch/>
        </p:blipFill>
        <p:spPr>
          <a:xfrm>
            <a:off x="152400" y="2300887"/>
            <a:ext cx="7467599" cy="516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 title="Step Up Paragraph to Chop up.jpg"/>
          <p:cNvPicPr preferRelativeResize="0"/>
          <p:nvPr/>
        </p:nvPicPr>
        <p:blipFill rotWithShape="1">
          <a:blip r:embed="rId4">
            <a:alphaModFix/>
          </a:blip>
          <a:srcRect b="69496" l="0" r="0" t="23384"/>
          <a:stretch/>
        </p:blipFill>
        <p:spPr>
          <a:xfrm>
            <a:off x="152400" y="3023099"/>
            <a:ext cx="7467599" cy="688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 title="Step Up Paragraph to Chop up.jpg"/>
          <p:cNvPicPr preferRelativeResize="0"/>
          <p:nvPr/>
        </p:nvPicPr>
        <p:blipFill rotWithShape="1">
          <a:blip r:embed="rId4">
            <a:alphaModFix/>
          </a:blip>
          <a:srcRect b="58286" l="0" r="0" t="34594"/>
          <a:stretch/>
        </p:blipFill>
        <p:spPr>
          <a:xfrm>
            <a:off x="197313" y="4026150"/>
            <a:ext cx="7467599" cy="688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3" title="Step Up Paragraph to Chop up.jpg"/>
          <p:cNvPicPr preferRelativeResize="0"/>
          <p:nvPr/>
        </p:nvPicPr>
        <p:blipFill rotWithShape="1">
          <a:blip r:embed="rId4">
            <a:alphaModFix/>
          </a:blip>
          <a:srcRect b="47160" l="0" r="0" t="45720"/>
          <a:stretch/>
        </p:blipFill>
        <p:spPr>
          <a:xfrm>
            <a:off x="197313" y="5029198"/>
            <a:ext cx="7467599" cy="688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3" title="Step Up Paragraph to Chop up.jpg"/>
          <p:cNvPicPr preferRelativeResize="0"/>
          <p:nvPr/>
        </p:nvPicPr>
        <p:blipFill rotWithShape="1">
          <a:blip r:embed="rId4">
            <a:alphaModFix/>
          </a:blip>
          <a:srcRect b="35710" l="0" r="0" t="57170"/>
          <a:stretch/>
        </p:blipFill>
        <p:spPr>
          <a:xfrm>
            <a:off x="197313" y="5944248"/>
            <a:ext cx="7467599" cy="688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 title="Step Up Paragraph to Chop up.jpg"/>
          <p:cNvPicPr preferRelativeResize="0"/>
          <p:nvPr/>
        </p:nvPicPr>
        <p:blipFill rotWithShape="1">
          <a:blip r:embed="rId4">
            <a:alphaModFix/>
          </a:blip>
          <a:srcRect b="23127" l="0" r="0" t="67568"/>
          <a:stretch/>
        </p:blipFill>
        <p:spPr>
          <a:xfrm>
            <a:off x="197313" y="6965760"/>
            <a:ext cx="7467599" cy="899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 title="Step Up Paragraph to Chop up.jpg"/>
          <p:cNvPicPr preferRelativeResize="0"/>
          <p:nvPr/>
        </p:nvPicPr>
        <p:blipFill rotWithShape="1">
          <a:blip r:embed="rId4">
            <a:alphaModFix/>
          </a:blip>
          <a:srcRect b="13217" l="0" r="0" t="79663"/>
          <a:stretch/>
        </p:blipFill>
        <p:spPr>
          <a:xfrm>
            <a:off x="107488" y="8198447"/>
            <a:ext cx="7467599" cy="688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 title="Step Up Paragraph to Chop up.jpg"/>
          <p:cNvPicPr preferRelativeResize="0"/>
          <p:nvPr/>
        </p:nvPicPr>
        <p:blipFill rotWithShape="1">
          <a:blip r:embed="rId4">
            <a:alphaModFix/>
          </a:blip>
          <a:srcRect b="2184" l="0" r="0" t="90696"/>
          <a:stretch/>
        </p:blipFill>
        <p:spPr>
          <a:xfrm>
            <a:off x="152400" y="9139411"/>
            <a:ext cx="7467599" cy="688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Google Shape;66;p14" title="26.jpg"/>
          <p:cNvPicPr preferRelativeResize="0"/>
          <p:nvPr/>
        </p:nvPicPr>
        <p:blipFill rotWithShape="1">
          <a:blip r:embed="rId4">
            <a:alphaModFix/>
          </a:blip>
          <a:srcRect b="79123" l="0" r="0" t="11863"/>
          <a:stretch/>
        </p:blipFill>
        <p:spPr>
          <a:xfrm>
            <a:off x="152400" y="4688249"/>
            <a:ext cx="7467599" cy="871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14" title="26.jpg"/>
          <p:cNvPicPr preferRelativeResize="0"/>
          <p:nvPr/>
        </p:nvPicPr>
        <p:blipFill rotWithShape="1">
          <a:blip r:embed="rId4">
            <a:alphaModFix/>
          </a:blip>
          <a:srcRect b="69000" l="0" r="0" t="22619"/>
          <a:stretch/>
        </p:blipFill>
        <p:spPr>
          <a:xfrm>
            <a:off x="152400" y="7059900"/>
            <a:ext cx="7467599" cy="810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14" title="26.jpg"/>
          <p:cNvPicPr preferRelativeResize="0"/>
          <p:nvPr/>
        </p:nvPicPr>
        <p:blipFill rotWithShape="1">
          <a:blip r:embed="rId4">
            <a:alphaModFix/>
          </a:blip>
          <a:srcRect b="58872" l="0" r="0" t="32746"/>
          <a:stretch/>
        </p:blipFill>
        <p:spPr>
          <a:xfrm>
            <a:off x="152400" y="3761200"/>
            <a:ext cx="7467599" cy="810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14" title="26.jpg"/>
          <p:cNvPicPr preferRelativeResize="0"/>
          <p:nvPr/>
        </p:nvPicPr>
        <p:blipFill rotWithShape="1">
          <a:blip r:embed="rId4">
            <a:alphaModFix/>
          </a:blip>
          <a:srcRect b="47166" l="0" r="0" t="43030"/>
          <a:stretch/>
        </p:blipFill>
        <p:spPr>
          <a:xfrm>
            <a:off x="152400" y="8983075"/>
            <a:ext cx="7467599" cy="947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14" title="26.jpg"/>
          <p:cNvPicPr preferRelativeResize="0"/>
          <p:nvPr/>
        </p:nvPicPr>
        <p:blipFill rotWithShape="1">
          <a:blip r:embed="rId4">
            <a:alphaModFix/>
          </a:blip>
          <a:srcRect b="37041" l="0" r="0" t="54578"/>
          <a:stretch/>
        </p:blipFill>
        <p:spPr>
          <a:xfrm>
            <a:off x="152400" y="1731575"/>
            <a:ext cx="7467599" cy="810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14" title="26.jpg"/>
          <p:cNvPicPr preferRelativeResize="0"/>
          <p:nvPr/>
        </p:nvPicPr>
        <p:blipFill rotWithShape="1">
          <a:blip r:embed="rId4">
            <a:alphaModFix/>
          </a:blip>
          <a:srcRect b="25333" l="0" r="0" t="64863"/>
          <a:stretch/>
        </p:blipFill>
        <p:spPr>
          <a:xfrm>
            <a:off x="152400" y="7952700"/>
            <a:ext cx="7467599" cy="947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4" title="26.jpg"/>
          <p:cNvPicPr preferRelativeResize="0"/>
          <p:nvPr/>
        </p:nvPicPr>
        <p:blipFill rotWithShape="1">
          <a:blip r:embed="rId4">
            <a:alphaModFix/>
          </a:blip>
          <a:srcRect b="14101" l="0" r="0" t="76095"/>
          <a:stretch/>
        </p:blipFill>
        <p:spPr>
          <a:xfrm>
            <a:off x="152400" y="2677600"/>
            <a:ext cx="7467599" cy="947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4" title="26.jpg"/>
          <p:cNvPicPr preferRelativeResize="0"/>
          <p:nvPr/>
        </p:nvPicPr>
        <p:blipFill rotWithShape="1">
          <a:blip r:embed="rId4">
            <a:alphaModFix/>
          </a:blip>
          <a:srcRect b="0" l="0" r="0" t="87011"/>
          <a:stretch/>
        </p:blipFill>
        <p:spPr>
          <a:xfrm>
            <a:off x="152400" y="5676449"/>
            <a:ext cx="7467599" cy="1255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Google Shape;78;p15" title="70.png"/>
          <p:cNvPicPr preferRelativeResize="0"/>
          <p:nvPr/>
        </p:nvPicPr>
        <p:blipFill rotWithShape="1">
          <a:blip r:embed="rId4">
            <a:alphaModFix/>
          </a:blip>
          <a:srcRect b="79245" l="0" r="0" t="13149"/>
          <a:stretch/>
        </p:blipFill>
        <p:spPr>
          <a:xfrm>
            <a:off x="152400" y="1897549"/>
            <a:ext cx="7467599" cy="73522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79" name="Google Shape;79;p15" title="70.png"/>
          <p:cNvPicPr preferRelativeResize="0"/>
          <p:nvPr/>
        </p:nvPicPr>
        <p:blipFill rotWithShape="1">
          <a:blip r:embed="rId4">
            <a:alphaModFix/>
          </a:blip>
          <a:srcRect b="68359" l="0" r="0" t="24035"/>
          <a:stretch/>
        </p:blipFill>
        <p:spPr>
          <a:xfrm>
            <a:off x="152400" y="2857186"/>
            <a:ext cx="7467599" cy="73522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80" name="Google Shape;80;p15" title="70.png"/>
          <p:cNvPicPr preferRelativeResize="0"/>
          <p:nvPr/>
        </p:nvPicPr>
        <p:blipFill rotWithShape="1">
          <a:blip r:embed="rId4">
            <a:alphaModFix/>
          </a:blip>
          <a:srcRect b="57153" l="0" r="0" t="35242"/>
          <a:stretch/>
        </p:blipFill>
        <p:spPr>
          <a:xfrm>
            <a:off x="152400" y="3900173"/>
            <a:ext cx="7467599" cy="73522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81" name="Google Shape;81;p15" title="70.png"/>
          <p:cNvPicPr preferRelativeResize="0"/>
          <p:nvPr/>
        </p:nvPicPr>
        <p:blipFill rotWithShape="1">
          <a:blip r:embed="rId4">
            <a:alphaModFix/>
          </a:blip>
          <a:srcRect b="45785" l="0" r="0" t="45720"/>
          <a:stretch/>
        </p:blipFill>
        <p:spPr>
          <a:xfrm>
            <a:off x="152400" y="4943148"/>
            <a:ext cx="7467599" cy="82125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82" name="Google Shape;82;p15" title="70.png"/>
          <p:cNvPicPr preferRelativeResize="0"/>
          <p:nvPr/>
        </p:nvPicPr>
        <p:blipFill rotWithShape="1">
          <a:blip r:embed="rId4">
            <a:alphaModFix/>
          </a:blip>
          <a:srcRect b="34416" l="0" r="0" t="57089"/>
          <a:stretch/>
        </p:blipFill>
        <p:spPr>
          <a:xfrm>
            <a:off x="152400" y="6072173"/>
            <a:ext cx="7467599" cy="82125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83" name="Google Shape;83;p15" title="70.png"/>
          <p:cNvPicPr preferRelativeResize="0"/>
          <p:nvPr/>
        </p:nvPicPr>
        <p:blipFill rotWithShape="1">
          <a:blip r:embed="rId4">
            <a:alphaModFix/>
          </a:blip>
          <a:srcRect b="24180" l="0" r="0" t="68862"/>
          <a:stretch/>
        </p:blipFill>
        <p:spPr>
          <a:xfrm>
            <a:off x="152400" y="7145722"/>
            <a:ext cx="7467599" cy="67265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84" name="Google Shape;84;p15" title="70.png"/>
          <p:cNvPicPr preferRelativeResize="0"/>
          <p:nvPr/>
        </p:nvPicPr>
        <p:blipFill rotWithShape="1">
          <a:blip r:embed="rId4">
            <a:alphaModFix/>
          </a:blip>
          <a:srcRect b="12810" l="0" r="0" t="79584"/>
          <a:stretch/>
        </p:blipFill>
        <p:spPr>
          <a:xfrm>
            <a:off x="216250" y="8070673"/>
            <a:ext cx="7467599" cy="73522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85" name="Google Shape;85;p15" title="70.png"/>
          <p:cNvPicPr preferRelativeResize="0"/>
          <p:nvPr/>
        </p:nvPicPr>
        <p:blipFill rotWithShape="1">
          <a:blip r:embed="rId4">
            <a:alphaModFix/>
          </a:blip>
          <a:srcRect b="1685" l="0" r="0" t="90710"/>
          <a:stretch/>
        </p:blipFill>
        <p:spPr>
          <a:xfrm>
            <a:off x="216250" y="9056149"/>
            <a:ext cx="7467599" cy="73522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16" title="94.jpg"/>
          <p:cNvPicPr preferRelativeResize="0"/>
          <p:nvPr/>
        </p:nvPicPr>
        <p:blipFill rotWithShape="1">
          <a:blip r:embed="rId4">
            <a:alphaModFix/>
          </a:blip>
          <a:srcRect b="79892" l="0" r="0" t="12664"/>
          <a:stretch/>
        </p:blipFill>
        <p:spPr>
          <a:xfrm>
            <a:off x="152400" y="1267749"/>
            <a:ext cx="7467599" cy="71957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91" name="Google Shape;91;p16" title="94.jpg"/>
          <p:cNvPicPr preferRelativeResize="0"/>
          <p:nvPr/>
        </p:nvPicPr>
        <p:blipFill rotWithShape="1">
          <a:blip r:embed="rId4">
            <a:alphaModFix/>
          </a:blip>
          <a:srcRect b="68523" l="0" r="0" t="23225"/>
          <a:stretch/>
        </p:blipFill>
        <p:spPr>
          <a:xfrm>
            <a:off x="152400" y="2196574"/>
            <a:ext cx="7467599" cy="79777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92" name="Google Shape;92;p16" title="94.jpg"/>
          <p:cNvPicPr preferRelativeResize="0"/>
          <p:nvPr/>
        </p:nvPicPr>
        <p:blipFill rotWithShape="1">
          <a:blip r:embed="rId4">
            <a:alphaModFix/>
          </a:blip>
          <a:srcRect b="57800" l="0" r="0" t="34756"/>
          <a:stretch/>
        </p:blipFill>
        <p:spPr>
          <a:xfrm>
            <a:off x="152400" y="3203598"/>
            <a:ext cx="7467599" cy="71957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93" name="Google Shape;93;p16" title="94.jpg"/>
          <p:cNvPicPr preferRelativeResize="0"/>
          <p:nvPr/>
        </p:nvPicPr>
        <p:blipFill rotWithShape="1">
          <a:blip r:embed="rId4">
            <a:alphaModFix/>
          </a:blip>
          <a:srcRect b="46836" l="0" r="0" t="45720"/>
          <a:stretch/>
        </p:blipFill>
        <p:spPr>
          <a:xfrm>
            <a:off x="152400" y="4187336"/>
            <a:ext cx="7467599" cy="71957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94" name="Google Shape;94;p16" title="94.jpg"/>
          <p:cNvPicPr preferRelativeResize="0"/>
          <p:nvPr/>
        </p:nvPicPr>
        <p:blipFill rotWithShape="1">
          <a:blip r:embed="rId4">
            <a:alphaModFix/>
          </a:blip>
          <a:srcRect b="34254" l="0" r="0" t="56361"/>
          <a:stretch/>
        </p:blipFill>
        <p:spPr>
          <a:xfrm>
            <a:off x="152400" y="5131373"/>
            <a:ext cx="7467599" cy="90727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95" name="Google Shape;95;p16" title="94.jpg"/>
          <p:cNvPicPr preferRelativeResize="0"/>
          <p:nvPr/>
        </p:nvPicPr>
        <p:blipFill rotWithShape="1">
          <a:blip r:embed="rId4">
            <a:alphaModFix/>
          </a:blip>
          <a:srcRect b="24017" l="0" r="0" t="68539"/>
          <a:stretch/>
        </p:blipFill>
        <p:spPr>
          <a:xfrm>
            <a:off x="152400" y="6263135"/>
            <a:ext cx="7467599" cy="71957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96" name="Google Shape;96;p16" title="94.jpg"/>
          <p:cNvPicPr preferRelativeResize="0"/>
          <p:nvPr/>
        </p:nvPicPr>
        <p:blipFill rotWithShape="1">
          <a:blip r:embed="rId4">
            <a:alphaModFix/>
          </a:blip>
          <a:srcRect b="12325" l="0" r="0" t="79422"/>
          <a:stretch/>
        </p:blipFill>
        <p:spPr>
          <a:xfrm>
            <a:off x="152400" y="7281760"/>
            <a:ext cx="7467599" cy="79777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97" name="Google Shape;97;p16" title="94.jpg"/>
          <p:cNvPicPr preferRelativeResize="0"/>
          <p:nvPr/>
        </p:nvPicPr>
        <p:blipFill rotWithShape="1">
          <a:blip r:embed="rId4">
            <a:alphaModFix/>
          </a:blip>
          <a:srcRect b="1942" l="0" r="0" t="90614"/>
          <a:stretch/>
        </p:blipFill>
        <p:spPr>
          <a:xfrm>
            <a:off x="152400" y="8378574"/>
            <a:ext cx="7467599" cy="71957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